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7BAD-C010-41D1-BAF3-B7973F22180B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A2A6A-D474-4A57-8BAF-40AB7A08FE0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7BAD-C010-41D1-BAF3-B7973F22180B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A2A6A-D474-4A57-8BAF-40AB7A08FE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7BAD-C010-41D1-BAF3-B7973F22180B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A2A6A-D474-4A57-8BAF-40AB7A08FE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7BAD-C010-41D1-BAF3-B7973F22180B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A2A6A-D474-4A57-8BAF-40AB7A08FE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7BAD-C010-41D1-BAF3-B7973F22180B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3EA2A6A-D474-4A57-8BAF-40AB7A08FE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7BAD-C010-41D1-BAF3-B7973F22180B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A2A6A-D474-4A57-8BAF-40AB7A08FE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7BAD-C010-41D1-BAF3-B7973F22180B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A2A6A-D474-4A57-8BAF-40AB7A08FE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7BAD-C010-41D1-BAF3-B7973F22180B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A2A6A-D474-4A57-8BAF-40AB7A08FE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7BAD-C010-41D1-BAF3-B7973F22180B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A2A6A-D474-4A57-8BAF-40AB7A08FE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7BAD-C010-41D1-BAF3-B7973F22180B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A2A6A-D474-4A57-8BAF-40AB7A08FE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7BAD-C010-41D1-BAF3-B7973F22180B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A2A6A-D474-4A57-8BAF-40AB7A08FE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5D77BAD-C010-41D1-BAF3-B7973F22180B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3EA2A6A-D474-4A57-8BAF-40AB7A08FE0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ru-RU" sz="7200" dirty="0" smtClean="0">
                <a:solidFill>
                  <a:srgbClr val="002060"/>
                </a:solidFill>
              </a:rPr>
              <a:t>Урок </a:t>
            </a:r>
            <a:br>
              <a:rPr lang="ru-RU" sz="7200" dirty="0" smtClean="0">
                <a:solidFill>
                  <a:srgbClr val="002060"/>
                </a:solidFill>
              </a:rPr>
            </a:br>
            <a:r>
              <a:rPr lang="ru-RU" sz="7200" dirty="0" smtClean="0">
                <a:solidFill>
                  <a:srgbClr val="002060"/>
                </a:solidFill>
              </a:rPr>
              <a:t>русского языка </a:t>
            </a:r>
            <a:br>
              <a:rPr lang="ru-RU" sz="7200" dirty="0" smtClean="0">
                <a:solidFill>
                  <a:srgbClr val="002060"/>
                </a:solidFill>
              </a:rPr>
            </a:br>
            <a:r>
              <a:rPr lang="ru-RU" sz="7200" dirty="0" smtClean="0">
                <a:solidFill>
                  <a:srgbClr val="002060"/>
                </a:solidFill>
              </a:rPr>
              <a:t>в 7 классе</a:t>
            </a:r>
            <a:r>
              <a:rPr lang="ru-RU" sz="7200" dirty="0" smtClean="0">
                <a:solidFill>
                  <a:schemeClr val="bg1"/>
                </a:solidFill>
              </a:rPr>
              <a:t/>
            </a:r>
            <a:br>
              <a:rPr lang="ru-RU" sz="7200" dirty="0" smtClean="0">
                <a:solidFill>
                  <a:schemeClr val="bg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tx1"/>
                </a:solidFill>
              </a:rPr>
              <a:t>учитель: Боханцева М.Г.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Книга &quot;Хоровод цветов&quot; С. Н. Приходько - купить книгу ISBN с доставкой по почте в интернет-магазине OZON.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500042"/>
            <a:ext cx="4548587" cy="58904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Обои Гладиолусы Цветы Фото 2928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28604"/>
            <a:ext cx="7620000" cy="5819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Восстание Спарта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14290"/>
            <a:ext cx="7620000" cy="52197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5572140"/>
            <a:ext cx="8229600" cy="78581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Бой гладиаторов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Обои Гладиолусы Цветы Фото 3141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571480"/>
            <a:ext cx="8542806" cy="56906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000232" y="1071546"/>
          <a:ext cx="5072098" cy="4632960"/>
        </p:xfrm>
        <a:graphic>
          <a:graphicData uri="http://schemas.openxmlformats.org/drawingml/2006/table">
            <a:tbl>
              <a:tblPr/>
              <a:tblGrid>
                <a:gridCol w="5072098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u="sng" dirty="0">
                          <a:latin typeface="Times New Roman"/>
                          <a:ea typeface="Times New Roman"/>
                        </a:rPr>
                        <a:t>«Рефлексивный экран»</a:t>
                      </a:r>
                      <a:endParaRPr lang="ru-RU" sz="2000" b="1" u="sng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сегодня я узнал…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было интересно…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было трудно…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я выполнял задания…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я понял, что…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теперь я могу…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я почувствовал, что…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я приобрел…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я научился…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у меня получилось …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я смог…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я попробую…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меня удивило…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мне захотелось…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А вы так же думаете или чувствуете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А вы так же думаете или чувствуете?"/>
          <p:cNvPicPr>
            <a:picLocks noChangeAspect="1" noChangeArrowheads="1"/>
          </p:cNvPicPr>
          <p:nvPr/>
        </p:nvPicPr>
        <p:blipFill>
          <a:blip r:embed="rId2" cstate="print"/>
          <a:srcRect l="39382"/>
          <a:stretch>
            <a:fillRect/>
          </a:stretch>
        </p:blipFill>
        <p:spPr bwMode="auto">
          <a:xfrm>
            <a:off x="214282" y="571480"/>
            <a:ext cx="3738588" cy="4625610"/>
          </a:xfrm>
          <a:prstGeom prst="rect">
            <a:avLst/>
          </a:prstGeom>
          <a:noFill/>
        </p:spPr>
      </p:pic>
      <p:pic>
        <p:nvPicPr>
          <p:cNvPr id="1030" name="Picture 6" descr="КРАСИВЫЕ ФОТО ДЕТЕЙ &quot; БЕСПЛАТНЫЕ ИГРЫ, СКАЧАТЬ ФИЛЬМЫ, СКАЧАТЬ БЕСПЛАТНО МУЗЫКУ, ОБОИ ДЛЯ РАБОЧЕГО СТОЛА, ФОТО ЗНАМЕНИТОСТЕЙ, А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2714620"/>
            <a:ext cx="4643469" cy="35582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5940444"/>
          </a:xfrm>
        </p:spPr>
        <p:txBody>
          <a:bodyPr>
            <a:normAutofit/>
          </a:bodyPr>
          <a:lstStyle/>
          <a:p>
            <a:r>
              <a:rPr lang="ru-RU" sz="4800" u="sng" dirty="0" smtClean="0">
                <a:solidFill>
                  <a:schemeClr val="accent4">
                    <a:lumMod val="50000"/>
                  </a:schemeClr>
                </a:solidFill>
              </a:rPr>
              <a:t>Девиз урока:</a:t>
            </a:r>
            <a:br>
              <a:rPr lang="ru-RU" sz="4800" u="sng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>
                <a:solidFill>
                  <a:srgbClr val="C00000"/>
                </a:solidFill>
              </a:rPr>
              <a:t>«Не стыдно не знать, </a:t>
            </a:r>
            <a:br>
              <a:rPr lang="ru-RU" sz="6000" dirty="0" smtClean="0">
                <a:solidFill>
                  <a:srgbClr val="C00000"/>
                </a:solidFill>
              </a:rPr>
            </a:br>
            <a:r>
              <a:rPr lang="ru-RU" sz="6000" dirty="0" smtClean="0">
                <a:solidFill>
                  <a:srgbClr val="C00000"/>
                </a:solidFill>
              </a:rPr>
              <a:t>стыдно не учиться»</a:t>
            </a:r>
            <a:endParaRPr lang="ru-RU" sz="6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42910" y="1000108"/>
            <a:ext cx="38576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/>
              <a:t>Родной –</a:t>
            </a:r>
          </a:p>
          <a:p>
            <a:r>
              <a:rPr lang="ru-RU" sz="4000" b="1" dirty="0"/>
              <a:t>Неряшливый –</a:t>
            </a:r>
          </a:p>
          <a:p>
            <a:r>
              <a:rPr lang="ru-RU" sz="4000" b="1" dirty="0"/>
              <a:t>Горький –</a:t>
            </a:r>
          </a:p>
          <a:p>
            <a:r>
              <a:rPr lang="ru-RU" sz="4000" b="1" dirty="0"/>
              <a:t>Светлый – </a:t>
            </a:r>
          </a:p>
          <a:p>
            <a:r>
              <a:rPr lang="ru-RU" sz="4000" b="1" dirty="0"/>
              <a:t>Ложный – </a:t>
            </a:r>
          </a:p>
          <a:p>
            <a:r>
              <a:rPr lang="ru-RU" sz="4000" b="1" dirty="0"/>
              <a:t>Разбитый – </a:t>
            </a:r>
          </a:p>
          <a:p>
            <a:r>
              <a:rPr lang="ru-RU" sz="4000" b="1" dirty="0"/>
              <a:t>Пассивный –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43438" y="1000108"/>
            <a:ext cx="16335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/>
              <a:t>чужой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1643050"/>
            <a:ext cx="30511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/>
              <a:t>аккуратный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643438" y="2285992"/>
            <a:ext cx="21018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/>
              <a:t>сладкий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714876" y="2928934"/>
            <a:ext cx="20040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/>
              <a:t>тёмный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714876" y="3500438"/>
            <a:ext cx="25394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/>
              <a:t>истинный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786314" y="4071942"/>
            <a:ext cx="16914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/>
              <a:t>целый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857752" y="4714884"/>
            <a:ext cx="25506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/>
              <a:t>активный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000108"/>
            <a:ext cx="37147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Родной –</a:t>
            </a:r>
          </a:p>
          <a:p>
            <a:r>
              <a:rPr lang="ru-RU" sz="4000" b="1" dirty="0" smtClean="0"/>
              <a:t>Неряшливый –</a:t>
            </a:r>
          </a:p>
          <a:p>
            <a:r>
              <a:rPr lang="ru-RU" sz="4000" b="1" dirty="0" smtClean="0"/>
              <a:t>Горький –</a:t>
            </a:r>
          </a:p>
          <a:p>
            <a:r>
              <a:rPr lang="ru-RU" sz="4000" b="1" dirty="0" smtClean="0"/>
              <a:t>Светлый – </a:t>
            </a:r>
          </a:p>
          <a:p>
            <a:r>
              <a:rPr lang="ru-RU" sz="4000" b="1" dirty="0" smtClean="0"/>
              <a:t>Ложный – </a:t>
            </a:r>
          </a:p>
          <a:p>
            <a:r>
              <a:rPr lang="ru-RU" sz="4000" b="1" dirty="0" smtClean="0"/>
              <a:t>Разбитый – </a:t>
            </a:r>
          </a:p>
          <a:p>
            <a:r>
              <a:rPr lang="ru-RU" sz="4000" b="1" dirty="0" smtClean="0"/>
              <a:t>Пассивный – 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572000" y="1000108"/>
            <a:ext cx="31432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</a:rPr>
              <a:t>ч</a:t>
            </a:r>
            <a:r>
              <a:rPr lang="ru-RU" sz="4000" b="1" dirty="0"/>
              <a:t>ужой</a:t>
            </a:r>
          </a:p>
          <a:p>
            <a:r>
              <a:rPr lang="ru-RU" sz="4000" b="1" dirty="0" smtClean="0">
                <a:solidFill>
                  <a:srgbClr val="C00000"/>
                </a:solidFill>
              </a:rPr>
              <a:t>а</a:t>
            </a:r>
            <a:r>
              <a:rPr lang="ru-RU" sz="4000" b="1" dirty="0" smtClean="0"/>
              <a:t>ккуратный</a:t>
            </a:r>
            <a:endParaRPr lang="ru-RU" sz="4000" b="1" dirty="0"/>
          </a:p>
          <a:p>
            <a:r>
              <a:rPr lang="ru-RU" sz="4000" b="1" dirty="0" smtClean="0">
                <a:solidFill>
                  <a:srgbClr val="C00000"/>
                </a:solidFill>
              </a:rPr>
              <a:t>с</a:t>
            </a:r>
            <a:r>
              <a:rPr lang="ru-RU" sz="4000" b="1" dirty="0" smtClean="0"/>
              <a:t>ладкий</a:t>
            </a:r>
            <a:endParaRPr lang="ru-RU" sz="4000" b="1" dirty="0"/>
          </a:p>
          <a:p>
            <a:r>
              <a:rPr lang="ru-RU" sz="4000" b="1" dirty="0" smtClean="0">
                <a:solidFill>
                  <a:srgbClr val="C00000"/>
                </a:solidFill>
              </a:rPr>
              <a:t>т</a:t>
            </a:r>
            <a:r>
              <a:rPr lang="ru-RU" sz="4000" b="1" dirty="0" smtClean="0"/>
              <a:t>ёмный</a:t>
            </a:r>
            <a:endParaRPr lang="ru-RU" sz="4000" b="1" dirty="0"/>
          </a:p>
          <a:p>
            <a:r>
              <a:rPr lang="ru-RU" sz="4000" b="1" dirty="0" smtClean="0">
                <a:solidFill>
                  <a:srgbClr val="C00000"/>
                </a:solidFill>
              </a:rPr>
              <a:t>и</a:t>
            </a:r>
            <a:r>
              <a:rPr lang="ru-RU" sz="4000" b="1" dirty="0" smtClean="0"/>
              <a:t>стинный</a:t>
            </a:r>
            <a:endParaRPr lang="ru-RU" sz="4000" b="1" dirty="0"/>
          </a:p>
          <a:p>
            <a:r>
              <a:rPr lang="ru-RU" sz="4000" b="1" dirty="0" smtClean="0">
                <a:solidFill>
                  <a:srgbClr val="C00000"/>
                </a:solidFill>
              </a:rPr>
              <a:t>ц</a:t>
            </a:r>
            <a:r>
              <a:rPr lang="ru-RU" sz="4000" b="1" dirty="0" smtClean="0"/>
              <a:t>елый</a:t>
            </a:r>
            <a:endParaRPr lang="ru-RU" sz="4000" b="1" dirty="0"/>
          </a:p>
          <a:p>
            <a:r>
              <a:rPr lang="ru-RU" sz="4000" b="1" dirty="0" smtClean="0">
                <a:solidFill>
                  <a:srgbClr val="C00000"/>
                </a:solidFill>
              </a:rPr>
              <a:t>а</a:t>
            </a:r>
            <a:r>
              <a:rPr lang="ru-RU" sz="4000" b="1" dirty="0" smtClean="0"/>
              <a:t>ктивный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285861"/>
            <a:ext cx="864399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u="sng" dirty="0" smtClean="0"/>
              <a:t>Тема урока:</a:t>
            </a:r>
          </a:p>
          <a:p>
            <a:pPr algn="ctr"/>
            <a:endParaRPr lang="ru-RU" sz="5400" b="1" dirty="0" smtClean="0"/>
          </a:p>
          <a:p>
            <a:pPr algn="ctr"/>
            <a:r>
              <a:rPr lang="ru-RU" sz="5400" b="1" dirty="0" smtClean="0"/>
              <a:t> </a:t>
            </a:r>
            <a:r>
              <a:rPr lang="ru-RU" sz="4800" b="1" dirty="0">
                <a:solidFill>
                  <a:srgbClr val="C00000"/>
                </a:solidFill>
              </a:rPr>
              <a:t>«Частица как часть речи</a:t>
            </a:r>
            <a:r>
              <a:rPr lang="ru-RU" sz="4800" b="1" dirty="0" smtClean="0">
                <a:solidFill>
                  <a:srgbClr val="C00000"/>
                </a:solidFill>
              </a:rPr>
              <a:t>»</a:t>
            </a:r>
            <a:r>
              <a:rPr lang="ru-RU" sz="4800" b="1" dirty="0" smtClean="0"/>
              <a:t> 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57158" y="1742314"/>
            <a:ext cx="8286808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Сегодня к нам приедут артисты?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2. Разве сегодня к нам приедут артисты?</a:t>
            </a:r>
            <a:endParaRPr kumimoji="0" lang="ru-RU" sz="4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428596" y="796555"/>
            <a:ext cx="8429684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Я </a:t>
            </a:r>
            <a:r>
              <a:rPr kumimoji="0" lang="ru-RU" sz="4400" b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бы в лётчики пошёл,</a:t>
            </a:r>
            <a:endParaRPr kumimoji="0" lang="ru-RU" sz="2000" b="1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Пусть меня </a:t>
            </a:r>
            <a:r>
              <a:rPr kumimoji="0" lang="ru-RU" sz="4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научат.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>
                <a:cs typeface="Arial" pitchFamily="34" charset="0"/>
              </a:rPr>
              <a:t> </a:t>
            </a:r>
            <a:r>
              <a:rPr lang="ru-RU" sz="3200" b="1" dirty="0" smtClean="0">
                <a:cs typeface="Arial" pitchFamily="34" charset="0"/>
              </a:rPr>
              <a:t>                          ( </a:t>
            </a:r>
            <a:r>
              <a:rPr lang="ru-RU" sz="2800" b="1" dirty="0" smtClean="0">
                <a:cs typeface="Arial" pitchFamily="34" charset="0"/>
              </a:rPr>
              <a:t>В. В. Маяковский «Кем быть?» )</a:t>
            </a:r>
            <a:endParaRPr kumimoji="0" lang="ru-RU" sz="4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500034" y="1111611"/>
            <a:ext cx="835824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Чемпион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Спортсмен, победитель в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соревнованиях по какому-нибудь виду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спорта на первенство города, страны и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т.д.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2. Лошадь, получившая высший приз на бегах, скачках.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92</TotalTime>
  <Words>179</Words>
  <Application>Microsoft Office PowerPoint</Application>
  <PresentationFormat>Экран (4:3)</PresentationFormat>
  <Paragraphs>64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Урок  русского языка  в 7 классе  учитель: Боханцева М.Г.</vt:lpstr>
      <vt:lpstr>Слайд 2</vt:lpstr>
      <vt:lpstr>Девиз урока:  «Не стыдно не знать,  стыдно не учиться»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Бой гладиаторов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 русского языка  в 7 классе  учитель: Боханцева М.Г.</dc:title>
  <dc:creator>мтс</dc:creator>
  <cp:lastModifiedBy>мтс</cp:lastModifiedBy>
  <cp:revision>10</cp:revision>
  <dcterms:created xsi:type="dcterms:W3CDTF">2015-03-17T19:25:06Z</dcterms:created>
  <dcterms:modified xsi:type="dcterms:W3CDTF">2015-03-17T20:57:56Z</dcterms:modified>
</cp:coreProperties>
</file>